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Archivo Black" panose="020B0604020202020204" charset="0"/>
      <p:bold r:id="rId9"/>
      <p:boldItalic r:id="rId10"/>
    </p:embeddedFont>
    <p:embeddedFont>
      <p:font typeface="Archivo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144" y="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9d57a403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39d57a403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9d57a4037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39d57a4037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9d57a4037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9d57a4037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d57a40377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9d57a40377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9d57a40377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9d57a40377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9d57a40377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9d57a40377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0" y="1679825"/>
            <a:ext cx="8520600" cy="19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Font typeface="Archivo Black"/>
              <a:buNone/>
              <a:defRPr sz="5200">
                <a:solidFill>
                  <a:schemeClr val="lt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880275"/>
            <a:ext cx="8520600" cy="6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chivo"/>
              <a:buNone/>
              <a:defRPr sz="2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 title="Heading (1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311700" y="293925"/>
            <a:ext cx="8520600" cy="176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Archivo Black"/>
              <a:buNone/>
              <a:defRPr sz="4800"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Archivo Black"/>
              <a:buNone/>
              <a:defRPr sz="5200"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311700" y="2326850"/>
            <a:ext cx="8520600" cy="6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chivo"/>
              <a:buNone/>
              <a:defRPr sz="24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14620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 useBgFill="1"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040600"/>
            <a:ext cx="8520600" cy="30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chivo"/>
              <a:buChar char="●"/>
              <a:defRPr sz="2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1462058" y="46929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2" name="Google Shape;22;p4"/>
          <p:cNvCxnSpPr/>
          <p:nvPr/>
        </p:nvCxnSpPr>
        <p:spPr>
          <a:xfrm>
            <a:off x="408350" y="839900"/>
            <a:ext cx="1248600" cy="7500"/>
          </a:xfrm>
          <a:prstGeom prst="straightConnector1">
            <a:avLst/>
          </a:prstGeom>
          <a:noFill/>
          <a:ln w="76200" cap="flat" cmpd="sng">
            <a:solidFill>
              <a:srgbClr val="E31837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ro Image Layout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0257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  <p:cxnSp>
        <p:nvCxnSpPr>
          <p:cNvPr id="25" name="Google Shape;25;p5"/>
          <p:cNvCxnSpPr/>
          <p:nvPr/>
        </p:nvCxnSpPr>
        <p:spPr>
          <a:xfrm>
            <a:off x="408350" y="839900"/>
            <a:ext cx="1248600" cy="7500"/>
          </a:xfrm>
          <a:prstGeom prst="straightConnector1">
            <a:avLst/>
          </a:prstGeom>
          <a:noFill/>
          <a:ln w="76200" cap="flat" cmpd="sng">
            <a:solidFill>
              <a:srgbClr val="E3183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1462058" y="46929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p5"/>
          <p:cNvSpPr>
            <a:spLocks noGrp="1"/>
          </p:cNvSpPr>
          <p:nvPr>
            <p:ph type="pic" idx="2"/>
          </p:nvPr>
        </p:nvSpPr>
        <p:spPr>
          <a:xfrm>
            <a:off x="5002275" y="1025725"/>
            <a:ext cx="3798000" cy="2921100"/>
          </a:xfrm>
          <a:prstGeom prst="rect">
            <a:avLst/>
          </a:prstGeom>
          <a:noFill/>
          <a:ln w="38100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_AND_TWO_COLUMNS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314325" y="10480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  <p:cxnSp>
        <p:nvCxnSpPr>
          <p:cNvPr id="31" name="Google Shape;31;p6"/>
          <p:cNvCxnSpPr/>
          <p:nvPr/>
        </p:nvCxnSpPr>
        <p:spPr>
          <a:xfrm>
            <a:off x="408350" y="839900"/>
            <a:ext cx="1248600" cy="7500"/>
          </a:xfrm>
          <a:prstGeom prst="straightConnector1">
            <a:avLst/>
          </a:prstGeom>
          <a:noFill/>
          <a:ln w="76200" cap="flat" cmpd="sng">
            <a:solidFill>
              <a:srgbClr val="E3183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179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Archivo"/>
              <a:buNone/>
              <a:defRPr sz="2400" b="1">
                <a:latin typeface="Archivo"/>
                <a:ea typeface="Archivo"/>
                <a:cs typeface="Archivo"/>
                <a:sym typeface="Archi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Font typeface="Archivo"/>
              <a:buNone/>
              <a:defRPr sz="3200" b="1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1462058" y="46929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2"/>
          </p:nvPr>
        </p:nvSpPr>
        <p:spPr>
          <a:xfrm>
            <a:off x="4829775" y="10480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402150" y="442700"/>
            <a:ext cx="8339700" cy="270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Archivo"/>
              <a:buNone/>
              <a:defRPr sz="4800" b="1"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1462058" y="46929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265500" y="401375"/>
            <a:ext cx="4045200" cy="19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Archivo"/>
              <a:buNone/>
              <a:defRPr sz="3600" b="1"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ubTitle" idx="1"/>
          </p:nvPr>
        </p:nvSpPr>
        <p:spPr>
          <a:xfrm>
            <a:off x="265500" y="2452825"/>
            <a:ext cx="4045200" cy="118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"/>
              <a:buNone/>
              <a:defRPr sz="21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4939500" y="401375"/>
            <a:ext cx="3837000" cy="36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chivo"/>
              <a:buChar char="●"/>
              <a:defRPr sz="22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●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○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chivo"/>
              <a:buChar char="■"/>
              <a:defRPr sz="18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 dirty="0"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1462058" y="469296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l">
              <a:buNone/>
              <a:defRPr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ctrTitle"/>
          </p:nvPr>
        </p:nvSpPr>
        <p:spPr>
          <a:xfrm>
            <a:off x="311700" y="1679825"/>
            <a:ext cx="8520600" cy="19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ubTitle" idx="1"/>
          </p:nvPr>
        </p:nvSpPr>
        <p:spPr>
          <a:xfrm>
            <a:off x="311700" y="3880275"/>
            <a:ext cx="8520600" cy="6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ctrTitle"/>
          </p:nvPr>
        </p:nvSpPr>
        <p:spPr>
          <a:xfrm>
            <a:off x="311700" y="293925"/>
            <a:ext cx="8520600" cy="176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ubTitle" idx="1"/>
          </p:nvPr>
        </p:nvSpPr>
        <p:spPr>
          <a:xfrm>
            <a:off x="311700" y="2326850"/>
            <a:ext cx="8520600" cy="6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311700" y="1040600"/>
            <a:ext cx="8520600" cy="30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179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314325" y="10480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2"/>
          </p:nvPr>
        </p:nvSpPr>
        <p:spPr>
          <a:xfrm>
            <a:off x="4829775" y="10480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4939500" y="401375"/>
            <a:ext cx="3837000" cy="36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265500" y="401375"/>
            <a:ext cx="4045200" cy="19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ubTitle" idx="1"/>
          </p:nvPr>
        </p:nvSpPr>
        <p:spPr>
          <a:xfrm>
            <a:off x="265500" y="2452825"/>
            <a:ext cx="4045200" cy="118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11700" y="192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>
            <a:off x="311700" y="1025725"/>
            <a:ext cx="3999900" cy="31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83" name="Google Shape;83;p15"/>
          <p:cNvSpPr>
            <a:spLocks noGrp="1"/>
          </p:cNvSpPr>
          <p:nvPr>
            <p:ph type="pic" idx="2"/>
          </p:nvPr>
        </p:nvSpPr>
        <p:spPr>
          <a:xfrm>
            <a:off x="5002275" y="1025725"/>
            <a:ext cx="3798000" cy="2921100"/>
          </a:xfrm>
          <a:prstGeom prst="rect">
            <a:avLst/>
          </a:prstGeom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Archivo Black</vt:lpstr>
      <vt:lpstr>Arial</vt:lpstr>
      <vt:lpstr>Archivo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Matthew Shumway</cp:lastModifiedBy>
  <cp:revision>1</cp:revision>
  <dcterms:modified xsi:type="dcterms:W3CDTF">2025-10-28T02:27:02Z</dcterms:modified>
</cp:coreProperties>
</file>